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5"/>
  </p:notesMasterIdLst>
  <p:sldIdLst>
    <p:sldId id="257" r:id="rId2"/>
    <p:sldId id="703" r:id="rId3"/>
    <p:sldId id="704" r:id="rId4"/>
    <p:sldId id="705" r:id="rId5"/>
    <p:sldId id="262" r:id="rId6"/>
    <p:sldId id="263" r:id="rId7"/>
    <p:sldId id="702" r:id="rId8"/>
    <p:sldId id="261" r:id="rId9"/>
    <p:sldId id="258" r:id="rId10"/>
    <p:sldId id="259"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F3716-D7EB-430B-8F14-8D4572696B68}" v="31" dt="2024-11-13T09:40:52.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152" d="100"/>
          <a:sy n="152" d="100"/>
        </p:scale>
        <p:origin x="5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B3AF3716-D7EB-430B-8F14-8D4572696B68}"/>
    <pc:docChg chg="undo custSel addSld delSld modSld">
      <pc:chgData name="Jha, Aryan Ritwajeet" userId="2aad577e-539b-449b-83a6-8d411f484b4d" providerId="ADAL" clId="{B3AF3716-D7EB-430B-8F14-8D4572696B68}" dt="2024-11-13T10:02:33.201" v="251" actId="1076"/>
      <pc:docMkLst>
        <pc:docMk/>
      </pc:docMkLst>
      <pc:sldChg chg="del">
        <pc:chgData name="Jha, Aryan Ritwajeet" userId="2aad577e-539b-449b-83a6-8d411f484b4d" providerId="ADAL" clId="{B3AF3716-D7EB-430B-8F14-8D4572696B68}" dt="2024-11-13T09:26:11.461" v="85" actId="2696"/>
        <pc:sldMkLst>
          <pc:docMk/>
          <pc:sldMk cId="3978785430" sldId="258"/>
        </pc:sldMkLst>
      </pc:sldChg>
      <pc:sldChg chg="del">
        <pc:chgData name="Jha, Aryan Ritwajeet" userId="2aad577e-539b-449b-83a6-8d411f484b4d" providerId="ADAL" clId="{B3AF3716-D7EB-430B-8F14-8D4572696B68}" dt="2024-11-13T09:26:11.461" v="85" actId="2696"/>
        <pc:sldMkLst>
          <pc:docMk/>
          <pc:sldMk cId="833715483" sldId="259"/>
        </pc:sldMkLst>
      </pc:sldChg>
      <pc:sldChg chg="del">
        <pc:chgData name="Jha, Aryan Ritwajeet" userId="2aad577e-539b-449b-83a6-8d411f484b4d" providerId="ADAL" clId="{B3AF3716-D7EB-430B-8F14-8D4572696B68}" dt="2024-11-08T22:07:26.704" v="0" actId="47"/>
        <pc:sldMkLst>
          <pc:docMk/>
          <pc:sldMk cId="872282623" sldId="260"/>
        </pc:sldMkLst>
      </pc:sldChg>
      <pc:sldChg chg="del">
        <pc:chgData name="Jha, Aryan Ritwajeet" userId="2aad577e-539b-449b-83a6-8d411f484b4d" providerId="ADAL" clId="{B3AF3716-D7EB-430B-8F14-8D4572696B68}" dt="2024-11-13T09:34:57.011" v="201" actId="2696"/>
        <pc:sldMkLst>
          <pc:docMk/>
          <pc:sldMk cId="2615806478" sldId="261"/>
        </pc:sldMkLst>
      </pc:sldChg>
      <pc:sldChg chg="del">
        <pc:chgData name="Jha, Aryan Ritwajeet" userId="2aad577e-539b-449b-83a6-8d411f484b4d" providerId="ADAL" clId="{B3AF3716-D7EB-430B-8F14-8D4572696B68}" dt="2024-11-13T09:34:57.011" v="201" actId="2696"/>
        <pc:sldMkLst>
          <pc:docMk/>
          <pc:sldMk cId="255258749" sldId="702"/>
        </pc:sldMkLst>
      </pc:sldChg>
      <pc:sldChg chg="addSp delSp modSp mod">
        <pc:chgData name="Jha, Aryan Ritwajeet" userId="2aad577e-539b-449b-83a6-8d411f484b4d" providerId="ADAL" clId="{B3AF3716-D7EB-430B-8F14-8D4572696B68}" dt="2024-11-13T10:02:33.201" v="251" actId="1076"/>
        <pc:sldMkLst>
          <pc:docMk/>
          <pc:sldMk cId="3313346030" sldId="703"/>
        </pc:sldMkLst>
        <pc:spChg chg="mod">
          <ac:chgData name="Jha, Aryan Ritwajeet" userId="2aad577e-539b-449b-83a6-8d411f484b4d" providerId="ADAL" clId="{B3AF3716-D7EB-430B-8F14-8D4572696B68}" dt="2024-11-13T08:17:28.186" v="82" actId="20577"/>
          <ac:spMkLst>
            <pc:docMk/>
            <pc:sldMk cId="3313346030" sldId="703"/>
            <ac:spMk id="2" creationId="{7949EF1E-04E8-A0EC-2AA8-05F485DB23C2}"/>
          </ac:spMkLst>
        </pc:spChg>
        <pc:spChg chg="del">
          <ac:chgData name="Jha, Aryan Ritwajeet" userId="2aad577e-539b-449b-83a6-8d411f484b4d" providerId="ADAL" clId="{B3AF3716-D7EB-430B-8F14-8D4572696B68}" dt="2024-11-08T22:16:52.369" v="63" actId="478"/>
          <ac:spMkLst>
            <pc:docMk/>
            <pc:sldMk cId="3313346030" sldId="703"/>
            <ac:spMk id="3" creationId="{0CC7237F-80A0-8EFF-C9F6-CD04928291EB}"/>
          </ac:spMkLst>
        </pc:spChg>
        <pc:spChg chg="mod">
          <ac:chgData name="Jha, Aryan Ritwajeet" userId="2aad577e-539b-449b-83a6-8d411f484b4d" providerId="ADAL" clId="{B3AF3716-D7EB-430B-8F14-8D4572696B68}" dt="2024-11-13T09:40:24.645" v="246" actId="1076"/>
          <ac:spMkLst>
            <pc:docMk/>
            <pc:sldMk cId="3313346030" sldId="703"/>
            <ac:spMk id="7" creationId="{FE4D3CCF-9648-A491-4DA4-E2141EBAC55B}"/>
          </ac:spMkLst>
        </pc:spChg>
        <pc:spChg chg="add del mod">
          <ac:chgData name="Jha, Aryan Ritwajeet" userId="2aad577e-539b-449b-83a6-8d411f484b4d" providerId="ADAL" clId="{B3AF3716-D7EB-430B-8F14-8D4572696B68}" dt="2024-11-13T09:34:30.379" v="200" actId="478"/>
          <ac:spMkLst>
            <pc:docMk/>
            <pc:sldMk cId="3313346030" sldId="703"/>
            <ac:spMk id="10" creationId="{EFA93832-6A24-5E2C-948A-2533AC371C8F}"/>
          </ac:spMkLst>
        </pc:spChg>
        <pc:spChg chg="mod">
          <ac:chgData name="Jha, Aryan Ritwajeet" userId="2aad577e-539b-449b-83a6-8d411f484b4d" providerId="ADAL" clId="{B3AF3716-D7EB-430B-8F14-8D4572696B68}" dt="2024-11-13T09:40:24.645" v="246" actId="1076"/>
          <ac:spMkLst>
            <pc:docMk/>
            <pc:sldMk cId="3313346030" sldId="703"/>
            <ac:spMk id="12" creationId="{E8834107-480E-B9C5-C8DE-B0441B026BEE}"/>
          </ac:spMkLst>
        </pc:spChg>
        <pc:spChg chg="mod">
          <ac:chgData name="Jha, Aryan Ritwajeet" userId="2aad577e-539b-449b-83a6-8d411f484b4d" providerId="ADAL" clId="{B3AF3716-D7EB-430B-8F14-8D4572696B68}" dt="2024-11-13T10:02:29.830" v="250" actId="1076"/>
          <ac:spMkLst>
            <pc:docMk/>
            <pc:sldMk cId="3313346030" sldId="703"/>
            <ac:spMk id="24" creationId="{600A5E2A-E165-72BA-0F47-F78D9BE84366}"/>
          </ac:spMkLst>
        </pc:spChg>
        <pc:spChg chg="mod">
          <ac:chgData name="Jha, Aryan Ritwajeet" userId="2aad577e-539b-449b-83a6-8d411f484b4d" providerId="ADAL" clId="{B3AF3716-D7EB-430B-8F14-8D4572696B68}" dt="2024-11-13T10:02:33.201" v="251" actId="1076"/>
          <ac:spMkLst>
            <pc:docMk/>
            <pc:sldMk cId="3313346030" sldId="703"/>
            <ac:spMk id="25" creationId="{A8D148D0-7FC2-5821-BCCB-FE4840D29A30}"/>
          </ac:spMkLst>
        </pc:spChg>
        <pc:spChg chg="add del mod">
          <ac:chgData name="Jha, Aryan Ritwajeet" userId="2aad577e-539b-449b-83a6-8d411f484b4d" providerId="ADAL" clId="{B3AF3716-D7EB-430B-8F14-8D4572696B68}" dt="2024-11-13T09:38:13.028" v="231" actId="1076"/>
          <ac:spMkLst>
            <pc:docMk/>
            <pc:sldMk cId="3313346030" sldId="703"/>
            <ac:spMk id="26" creationId="{EF2EFA1B-5F3C-0957-5742-79702D85C34E}"/>
          </ac:spMkLst>
        </pc:spChg>
        <pc:spChg chg="mod">
          <ac:chgData name="Jha, Aryan Ritwajeet" userId="2aad577e-539b-449b-83a6-8d411f484b4d" providerId="ADAL" clId="{B3AF3716-D7EB-430B-8F14-8D4572696B68}" dt="2024-11-13T09:40:09.070" v="243" actId="1076"/>
          <ac:spMkLst>
            <pc:docMk/>
            <pc:sldMk cId="3313346030" sldId="703"/>
            <ac:spMk id="31" creationId="{4BAD477E-9CD9-7757-895C-16C709AF8261}"/>
          </ac:spMkLst>
        </pc:spChg>
        <pc:spChg chg="mod">
          <ac:chgData name="Jha, Aryan Ritwajeet" userId="2aad577e-539b-449b-83a6-8d411f484b4d" providerId="ADAL" clId="{B3AF3716-D7EB-430B-8F14-8D4572696B68}" dt="2024-11-13T09:40:12.879" v="244" actId="1076"/>
          <ac:spMkLst>
            <pc:docMk/>
            <pc:sldMk cId="3313346030" sldId="703"/>
            <ac:spMk id="32" creationId="{E6EF3840-3F7D-510B-F04F-63FE12AD04EB}"/>
          </ac:spMkLst>
        </pc:spChg>
        <pc:spChg chg="mod">
          <ac:chgData name="Jha, Aryan Ritwajeet" userId="2aad577e-539b-449b-83a6-8d411f484b4d" providerId="ADAL" clId="{B3AF3716-D7EB-430B-8F14-8D4572696B68}" dt="2024-11-13T09:40:46.617" v="248" actId="1076"/>
          <ac:spMkLst>
            <pc:docMk/>
            <pc:sldMk cId="3313346030" sldId="703"/>
            <ac:spMk id="33" creationId="{D88F62F3-7A1B-A953-D044-072A8F4AEF66}"/>
          </ac:spMkLst>
        </pc:spChg>
        <pc:picChg chg="mod">
          <ac:chgData name="Jha, Aryan Ritwajeet" userId="2aad577e-539b-449b-83a6-8d411f484b4d" providerId="ADAL" clId="{B3AF3716-D7EB-430B-8F14-8D4572696B68}" dt="2024-11-13T09:37:55.102" v="227" actId="1076"/>
          <ac:picMkLst>
            <pc:docMk/>
            <pc:sldMk cId="3313346030" sldId="703"/>
            <ac:picMk id="5" creationId="{2B7D456E-D719-5449-D876-4285976527B7}"/>
          </ac:picMkLst>
        </pc:picChg>
        <pc:picChg chg="mod">
          <ac:chgData name="Jha, Aryan Ritwajeet" userId="2aad577e-539b-449b-83a6-8d411f484b4d" providerId="ADAL" clId="{B3AF3716-D7EB-430B-8F14-8D4572696B68}" dt="2024-11-13T09:40:06.344" v="242" actId="1076"/>
          <ac:picMkLst>
            <pc:docMk/>
            <pc:sldMk cId="3313346030" sldId="703"/>
            <ac:picMk id="13" creationId="{FD58AE43-B8B8-4979-D83D-B8EE7E18067A}"/>
          </ac:picMkLst>
        </pc:picChg>
        <pc:picChg chg="mod">
          <ac:chgData name="Jha, Aryan Ritwajeet" userId="2aad577e-539b-449b-83a6-8d411f484b4d" providerId="ADAL" clId="{B3AF3716-D7EB-430B-8F14-8D4572696B68}" dt="2024-11-13T09:35:39.725" v="204" actId="14826"/>
          <ac:picMkLst>
            <pc:docMk/>
            <pc:sldMk cId="3313346030" sldId="703"/>
            <ac:picMk id="14" creationId="{97B4711A-068D-0E5F-5C3C-786CF4A84945}"/>
          </ac:picMkLst>
        </pc:picChg>
        <pc:picChg chg="mod">
          <ac:chgData name="Jha, Aryan Ritwajeet" userId="2aad577e-539b-449b-83a6-8d411f484b4d" providerId="ADAL" clId="{B3AF3716-D7EB-430B-8F14-8D4572696B68}" dt="2024-11-13T09:40:52.056" v="249"/>
          <ac:picMkLst>
            <pc:docMk/>
            <pc:sldMk cId="3313346030" sldId="703"/>
            <ac:picMk id="15" creationId="{A5CB58BA-2F24-943A-A350-0BDA4E915E91}"/>
          </ac:picMkLst>
        </pc:picChg>
        <pc:picChg chg="mod">
          <ac:chgData name="Jha, Aryan Ritwajeet" userId="2aad577e-539b-449b-83a6-8d411f484b4d" providerId="ADAL" clId="{B3AF3716-D7EB-430B-8F14-8D4572696B68}" dt="2024-11-13T09:35:34.275" v="203" actId="14826"/>
          <ac:picMkLst>
            <pc:docMk/>
            <pc:sldMk cId="3313346030" sldId="703"/>
            <ac:picMk id="16" creationId="{03AB0CD5-9E08-E7D8-1CAB-3AEB24A49540}"/>
          </ac:picMkLst>
        </pc:picChg>
        <pc:picChg chg="mod">
          <ac:chgData name="Jha, Aryan Ritwajeet" userId="2aad577e-539b-449b-83a6-8d411f484b4d" providerId="ADAL" clId="{B3AF3716-D7EB-430B-8F14-8D4572696B68}" dt="2024-11-13T09:35:27.527" v="202" actId="14826"/>
          <ac:picMkLst>
            <pc:docMk/>
            <pc:sldMk cId="3313346030" sldId="703"/>
            <ac:picMk id="17" creationId="{22F84F77-D46D-78DE-50E4-B5E290DD6514}"/>
          </ac:picMkLst>
        </pc:picChg>
      </pc:sldChg>
      <pc:sldChg chg="addSp delSp modSp mod">
        <pc:chgData name="Jha, Aryan Ritwajeet" userId="2aad577e-539b-449b-83a6-8d411f484b4d" providerId="ADAL" clId="{B3AF3716-D7EB-430B-8F14-8D4572696B68}" dt="2024-11-13T09:34:21.942" v="199" actId="14826"/>
        <pc:sldMkLst>
          <pc:docMk/>
          <pc:sldMk cId="1462214560" sldId="704"/>
        </pc:sldMkLst>
        <pc:spChg chg="mod">
          <ac:chgData name="Jha, Aryan Ritwajeet" userId="2aad577e-539b-449b-83a6-8d411f484b4d" providerId="ADAL" clId="{B3AF3716-D7EB-430B-8F14-8D4572696B68}" dt="2024-11-13T08:48:53.897" v="84" actId="20577"/>
          <ac:spMkLst>
            <pc:docMk/>
            <pc:sldMk cId="1462214560" sldId="704"/>
            <ac:spMk id="2" creationId="{08BB589B-C7E6-3512-4F15-820E18349FD3}"/>
          </ac:spMkLst>
        </pc:spChg>
        <pc:spChg chg="add del mod">
          <ac:chgData name="Jha, Aryan Ritwajeet" userId="2aad577e-539b-449b-83a6-8d411f484b4d" providerId="ADAL" clId="{B3AF3716-D7EB-430B-8F14-8D4572696B68}" dt="2024-11-13T09:26:42.093" v="87" actId="478"/>
          <ac:spMkLst>
            <pc:docMk/>
            <pc:sldMk cId="1462214560" sldId="704"/>
            <ac:spMk id="3" creationId="{620160D3-731A-04CB-59B4-BDF56580D84D}"/>
          </ac:spMkLst>
        </pc:spChg>
        <pc:picChg chg="mod">
          <ac:chgData name="Jha, Aryan Ritwajeet" userId="2aad577e-539b-449b-83a6-8d411f484b4d" providerId="ADAL" clId="{B3AF3716-D7EB-430B-8F14-8D4572696B68}" dt="2024-11-13T09:26:40.310" v="86" actId="14826"/>
          <ac:picMkLst>
            <pc:docMk/>
            <pc:sldMk cId="1462214560" sldId="704"/>
            <ac:picMk id="4" creationId="{556C1D7A-B5B4-F69F-EF9F-50BE6DC0F62B}"/>
          </ac:picMkLst>
        </pc:picChg>
        <pc:picChg chg="mod">
          <ac:chgData name="Jha, Aryan Ritwajeet" userId="2aad577e-539b-449b-83a6-8d411f484b4d" providerId="ADAL" clId="{B3AF3716-D7EB-430B-8F14-8D4572696B68}" dt="2024-11-13T09:34:21.942" v="199" actId="14826"/>
          <ac:picMkLst>
            <pc:docMk/>
            <pc:sldMk cId="1462214560" sldId="704"/>
            <ac:picMk id="5" creationId="{B1134AE9-342F-DA8E-4D55-29017AD8DC9F}"/>
          </ac:picMkLst>
        </pc:picChg>
        <pc:picChg chg="add del">
          <ac:chgData name="Jha, Aryan Ritwajeet" userId="2aad577e-539b-449b-83a6-8d411f484b4d" providerId="ADAL" clId="{B3AF3716-D7EB-430B-8F14-8D4572696B68}" dt="2024-11-13T09:33:40.832" v="196" actId="478"/>
          <ac:picMkLst>
            <pc:docMk/>
            <pc:sldMk cId="1462214560" sldId="704"/>
            <ac:picMk id="7" creationId="{540F6052-62A4-6638-D295-31F1859135CC}"/>
          </ac:picMkLst>
        </pc:picChg>
        <pc:picChg chg="mod">
          <ac:chgData name="Jha, Aryan Ritwajeet" userId="2aad577e-539b-449b-83a6-8d411f484b4d" providerId="ADAL" clId="{B3AF3716-D7EB-430B-8F14-8D4572696B68}" dt="2024-11-13T09:33:51.432" v="198" actId="14826"/>
          <ac:picMkLst>
            <pc:docMk/>
            <pc:sldMk cId="1462214560" sldId="704"/>
            <ac:picMk id="9" creationId="{2FE5D0CD-A476-5949-069C-B308EC508048}"/>
          </ac:picMkLst>
        </pc:picChg>
        <pc:picChg chg="mod">
          <ac:chgData name="Jha, Aryan Ritwajeet" userId="2aad577e-539b-449b-83a6-8d411f484b4d" providerId="ADAL" clId="{B3AF3716-D7EB-430B-8F14-8D4572696B68}" dt="2024-11-13T09:33:43.896" v="197" actId="14826"/>
          <ac:picMkLst>
            <pc:docMk/>
            <pc:sldMk cId="1462214560" sldId="704"/>
            <ac:picMk id="10" creationId="{6E8D6DA6-703F-10D3-853C-82E4F1047B32}"/>
          </ac:picMkLst>
        </pc:picChg>
        <pc:picChg chg="mod">
          <ac:chgData name="Jha, Aryan Ritwajeet" userId="2aad577e-539b-449b-83a6-8d411f484b4d" providerId="ADAL" clId="{B3AF3716-D7EB-430B-8F14-8D4572696B68}" dt="2024-11-13T09:33:28.458" v="194" actId="14826"/>
          <ac:picMkLst>
            <pc:docMk/>
            <pc:sldMk cId="1462214560" sldId="704"/>
            <ac:picMk id="11" creationId="{285C6576-8705-E510-ECB3-BB1488930430}"/>
          </ac:picMkLst>
        </pc:picChg>
        <pc:picChg chg="mod">
          <ac:chgData name="Jha, Aryan Ritwajeet" userId="2aad577e-539b-449b-83a6-8d411f484b4d" providerId="ADAL" clId="{B3AF3716-D7EB-430B-8F14-8D4572696B68}" dt="2024-11-13T09:30:58.826" v="193" actId="14826"/>
          <ac:picMkLst>
            <pc:docMk/>
            <pc:sldMk cId="1462214560" sldId="704"/>
            <ac:picMk id="14" creationId="{21FE1C4D-F89F-9B08-D654-5E588A1D80D4}"/>
          </ac:picMkLst>
        </pc:picChg>
      </pc:sldChg>
      <pc:sldChg chg="addSp modSp add mod">
        <pc:chgData name="Jha, Aryan Ritwajeet" userId="2aad577e-539b-449b-83a6-8d411f484b4d" providerId="ADAL" clId="{B3AF3716-D7EB-430B-8F14-8D4572696B68}" dt="2024-11-13T09:30:25.409" v="192" actId="14100"/>
        <pc:sldMkLst>
          <pc:docMk/>
          <pc:sldMk cId="3894147197" sldId="705"/>
        </pc:sldMkLst>
        <pc:spChg chg="add mod">
          <ac:chgData name="Jha, Aryan Ritwajeet" userId="2aad577e-539b-449b-83a6-8d411f484b4d" providerId="ADAL" clId="{B3AF3716-D7EB-430B-8F14-8D4572696B68}" dt="2024-11-13T09:29:59.496" v="125" actId="1076"/>
          <ac:spMkLst>
            <pc:docMk/>
            <pc:sldMk cId="3894147197" sldId="705"/>
            <ac:spMk id="3" creationId="{39DD7B27-7D79-E561-B4F8-D50AC860C210}"/>
          </ac:spMkLst>
        </pc:spChg>
        <pc:spChg chg="add mod">
          <ac:chgData name="Jha, Aryan Ritwajeet" userId="2aad577e-539b-449b-83a6-8d411f484b4d" providerId="ADAL" clId="{B3AF3716-D7EB-430B-8F14-8D4572696B68}" dt="2024-11-13T09:29:51.481" v="123" actId="1076"/>
          <ac:spMkLst>
            <pc:docMk/>
            <pc:sldMk cId="3894147197" sldId="705"/>
            <ac:spMk id="6" creationId="{A96501B8-12BC-CFCC-E1E8-A7ACD01842BB}"/>
          </ac:spMkLst>
        </pc:spChg>
        <pc:spChg chg="add mod">
          <ac:chgData name="Jha, Aryan Ritwajeet" userId="2aad577e-539b-449b-83a6-8d411f484b4d" providerId="ADAL" clId="{B3AF3716-D7EB-430B-8F14-8D4572696B68}" dt="2024-11-13T09:30:25.409" v="192" actId="14100"/>
          <ac:spMkLst>
            <pc:docMk/>
            <pc:sldMk cId="3894147197" sldId="705"/>
            <ac:spMk id="7" creationId="{508A79B0-40A8-FEF6-7373-0497A45D036C}"/>
          </ac:spMkLst>
        </pc:spChg>
        <pc:picChg chg="mod">
          <ac:chgData name="Jha, Aryan Ritwajeet" userId="2aad577e-539b-449b-83a6-8d411f484b4d" providerId="ADAL" clId="{B3AF3716-D7EB-430B-8F14-8D4572696B68}" dt="2024-11-13T09:27:38.307" v="90" actId="14826"/>
          <ac:picMkLst>
            <pc:docMk/>
            <pc:sldMk cId="3894147197" sldId="705"/>
            <ac:picMk id="5" creationId="{5F2415FE-0992-22EB-60E5-EB974313DC6D}"/>
          </ac:picMkLst>
        </pc:picChg>
        <pc:picChg chg="mod">
          <ac:chgData name="Jha, Aryan Ritwajeet" userId="2aad577e-539b-449b-83a6-8d411f484b4d" providerId="ADAL" clId="{B3AF3716-D7EB-430B-8F14-8D4572696B68}" dt="2024-11-13T09:28:14.260" v="94" actId="14826"/>
          <ac:picMkLst>
            <pc:docMk/>
            <pc:sldMk cId="3894147197" sldId="705"/>
            <ac:picMk id="9" creationId="{9AB784A8-2C0C-8057-995A-63E6D6B1F882}"/>
          </ac:picMkLst>
        </pc:picChg>
        <pc:picChg chg="mod">
          <ac:chgData name="Jha, Aryan Ritwajeet" userId="2aad577e-539b-449b-83a6-8d411f484b4d" providerId="ADAL" clId="{B3AF3716-D7EB-430B-8F14-8D4572696B68}" dt="2024-11-13T09:28:42.127" v="95" actId="14826"/>
          <ac:picMkLst>
            <pc:docMk/>
            <pc:sldMk cId="3894147197" sldId="705"/>
            <ac:picMk id="10" creationId="{08A924D7-D30A-0537-A776-8342816FB051}"/>
          </ac:picMkLst>
        </pc:picChg>
        <pc:picChg chg="mod">
          <ac:chgData name="Jha, Aryan Ritwajeet" userId="2aad577e-539b-449b-83a6-8d411f484b4d" providerId="ADAL" clId="{B3AF3716-D7EB-430B-8F14-8D4572696B68}" dt="2024-11-13T09:28:49.910" v="96" actId="14826"/>
          <ac:picMkLst>
            <pc:docMk/>
            <pc:sldMk cId="3894147197" sldId="705"/>
            <ac:picMk id="11" creationId="{2DA17235-E3B3-7C3B-A0B8-950B54198744}"/>
          </ac:picMkLst>
        </pc:picChg>
        <pc:picChg chg="mod">
          <ac:chgData name="Jha, Aryan Ritwajeet" userId="2aad577e-539b-449b-83a6-8d411f484b4d" providerId="ADAL" clId="{B3AF3716-D7EB-430B-8F14-8D4572696B68}" dt="2024-11-13T09:28:04.060" v="93" actId="14826"/>
          <ac:picMkLst>
            <pc:docMk/>
            <pc:sldMk cId="3894147197" sldId="705"/>
            <ac:picMk id="14" creationId="{0A32D5B0-47E8-4473-70BF-065E619378F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0FF93-0026-45B7-9B5A-B2D3B6BBA23A}"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32FF4-F37E-4C77-AE14-B1E21C13EEA8}" type="slidenum">
              <a:rPr lang="en-US" smtClean="0"/>
              <a:t>‹#›</a:t>
            </a:fld>
            <a:endParaRPr lang="en-US"/>
          </a:p>
        </p:txBody>
      </p:sp>
    </p:spTree>
    <p:extLst>
      <p:ext uri="{BB962C8B-B14F-4D97-AF65-F5344CB8AC3E}">
        <p14:creationId xmlns:p14="http://schemas.microsoft.com/office/powerpoint/2010/main" val="103014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8" r:id="rId1"/>
    <p:sldLayoutId id="2147483687" r:id="rId2"/>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1.png"/><Relationship Id="rId7"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ieeexplore.ieee.org/stamp/stamp.jsp?arnumber=9549701"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210.png"/><Relationship Id="rId12"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13.png"/><Relationship Id="rId5" Type="http://schemas.openxmlformats.org/officeDocument/2006/relationships/image" Target="../media/image190.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0.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1.xml"/><Relationship Id="rId4" Type="http://schemas.openxmlformats.org/officeDocument/2006/relationships/hyperlink" Target="https://arxiv.org/pdf/1512.06482"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210.png"/><Relationship Id="rId12" Type="http://schemas.openxmlformats.org/officeDocument/2006/relationships/image" Target="../media/image22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31.png"/><Relationship Id="rId5" Type="http://schemas.openxmlformats.org/officeDocument/2006/relationships/image" Target="../media/image190.png"/><Relationship Id="rId10" Type="http://schemas.openxmlformats.org/officeDocument/2006/relationships/image" Target="../media/image270.png"/><Relationship Id="rId4" Type="http://schemas.openxmlformats.org/officeDocument/2006/relationships/image" Target="../media/image28.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4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37.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200103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B7E48983-3FFD-2827-6A64-FEE5A71E65CD}"/>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97B4711A-068D-0E5F-5C3C-786CF4A84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03AB0CD5-9E08-E7D8-1CAB-3AEB24A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22F84F77-D46D-78DE-50E4-B5E290DD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5"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2AC63C-C32C-B9C4-5C0A-6D421E7BA775}"/>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EA8C78-B3AE-ED3D-E6B9-CCF292B420E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DBA4399-A270-0FCE-768F-4BE25C44917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D58AE43-B8B8-4979-D83D-B8EE7E1806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82070" y="3554673"/>
            <a:ext cx="5315936" cy="3107817"/>
          </a:xfrm>
          <a:prstGeom prst="rect">
            <a:avLst/>
          </a:prstGeom>
        </p:spPr>
      </p:pic>
      <p:pic>
        <p:nvPicPr>
          <p:cNvPr id="15" name="Picture 14">
            <a:extLst>
              <a:ext uri="{FF2B5EF4-FFF2-40B4-BE49-F238E27FC236}">
                <a16:creationId xmlns:a16="http://schemas.microsoft.com/office/drawing/2014/main" id="{A5CB58BA-2F24-943A-A350-0BDA4E915E91}"/>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7024" y="3511315"/>
            <a:ext cx="5702978" cy="310781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49EF1E-04E8-A0EC-2AA8-05F485DB23C2}"/>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7949EF1E-04E8-A0EC-2AA8-05F485DB23C2}"/>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7D456E-D719-5449-D876-4285976527B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8568" y="1315873"/>
            <a:ext cx="6504337" cy="1597268"/>
          </a:xfrm>
          <a:prstGeom prst="rect">
            <a:avLst/>
          </a:prstGeom>
        </p:spPr>
      </p:pic>
      <p:sp>
        <p:nvSpPr>
          <p:cNvPr id="6" name="TextBox 5">
            <a:extLst>
              <a:ext uri="{FF2B5EF4-FFF2-40B4-BE49-F238E27FC236}">
                <a16:creationId xmlns:a16="http://schemas.microsoft.com/office/drawing/2014/main" id="{4B80714A-FC09-3D57-3CA1-7C8A6C0817EF}"/>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5BF9FE4A-9C8C-F08F-7DB3-31CB59AEC14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FE4D3CCF-9648-A491-4DA4-E2141EBAC55B}"/>
              </a:ext>
            </a:extLst>
          </p:cNvPr>
          <p:cNvSpPr/>
          <p:nvPr/>
        </p:nvSpPr>
        <p:spPr>
          <a:xfrm>
            <a:off x="294877" y="6370808"/>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E8834107-480E-B9C5-C8DE-B0441B026BEE}"/>
              </a:ext>
            </a:extLst>
          </p:cNvPr>
          <p:cNvSpPr txBox="1"/>
          <p:nvPr/>
        </p:nvSpPr>
        <p:spPr>
          <a:xfrm>
            <a:off x="4505070" y="638274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600A5E2A-E165-72BA-0F47-F78D9BE84366}"/>
              </a:ext>
            </a:extLst>
          </p:cNvPr>
          <p:cNvSpPr/>
          <p:nvPr/>
        </p:nvSpPr>
        <p:spPr>
          <a:xfrm>
            <a:off x="294877" y="5591045"/>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8D148D0-7FC2-5821-BCCB-FE4840D29A30}"/>
                  </a:ext>
                </a:extLst>
              </p:cNvPr>
              <p:cNvSpPr txBox="1"/>
              <p:nvPr/>
            </p:nvSpPr>
            <p:spPr>
              <a:xfrm>
                <a:off x="4864574" y="5534230"/>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p:sp>
            <p:nvSpPr>
              <p:cNvPr id="25" name="TextBox 24">
                <a:extLst>
                  <a:ext uri="{FF2B5EF4-FFF2-40B4-BE49-F238E27FC236}">
                    <a16:creationId xmlns:a16="http://schemas.microsoft.com/office/drawing/2014/main" id="{A8D148D0-7FC2-5821-BCCB-FE4840D29A30}"/>
                  </a:ext>
                </a:extLst>
              </p:cNvPr>
              <p:cNvSpPr txBox="1">
                <a:spLocks noRot="1" noChangeAspect="1" noMove="1" noResize="1" noEditPoints="1" noAdjustHandles="1" noChangeArrowheads="1" noChangeShapeType="1" noTextEdit="1"/>
              </p:cNvSpPr>
              <p:nvPr/>
            </p:nvSpPr>
            <p:spPr>
              <a:xfrm>
                <a:off x="4864574" y="5534230"/>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EF2EFA1B-5F3C-0957-5742-79702D85C34E}"/>
              </a:ext>
            </a:extLst>
          </p:cNvPr>
          <p:cNvSpPr/>
          <p:nvPr/>
        </p:nvSpPr>
        <p:spPr>
          <a:xfrm>
            <a:off x="228568" y="2622979"/>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F80FD835-1072-ABEB-26FF-F69BD7DA439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D157E78A-0FDB-C4F7-AC7C-1856D1898E5D}"/>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4BAD477E-9CD9-7757-895C-16C709AF8261}"/>
              </a:ext>
            </a:extLst>
          </p:cNvPr>
          <p:cNvSpPr/>
          <p:nvPr/>
        </p:nvSpPr>
        <p:spPr>
          <a:xfrm>
            <a:off x="294877" y="3838347"/>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E6EF3840-3F7D-510B-F04F-63FE12AD04EB}"/>
              </a:ext>
            </a:extLst>
          </p:cNvPr>
          <p:cNvSpPr txBox="1"/>
          <p:nvPr/>
        </p:nvSpPr>
        <p:spPr>
          <a:xfrm>
            <a:off x="4178417" y="3758800"/>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8A629EF2-9763-AD09-D515-28811D24EE9D}"/>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24BBEDDD-A4CA-6E3B-3A27-361D57DBDC1B}"/>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B0122B5-4F97-5E12-423F-3F896552A985}"/>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04950DC-53D3-C96B-7DCB-0C4F68842CA3}"/>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D88F62F3-7A1B-A953-D044-072A8F4AEF66}"/>
              </a:ext>
            </a:extLst>
          </p:cNvPr>
          <p:cNvSpPr txBox="1"/>
          <p:nvPr/>
        </p:nvSpPr>
        <p:spPr>
          <a:xfrm>
            <a:off x="10222642" y="5808393"/>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Tree>
    <p:extLst>
      <p:ext uri="{BB962C8B-B14F-4D97-AF65-F5344CB8AC3E}">
        <p14:creationId xmlns:p14="http://schemas.microsoft.com/office/powerpoint/2010/main" val="3313346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5"/>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D5D14441-552C-DA0F-F1FD-C61DF502ADA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BB589B-C7E6-3512-4F15-820E18349FD3}"/>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08BB589B-C7E6-3512-4F15-820E18349FD3}"/>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6C1D7A-B5B4-F69F-EF9F-50BE6DC0F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21FE1C4D-F89F-9B08-D654-5E588A1D80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B1134AE9-342F-DA8E-4D55-29017AD8DC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2FE5D0CD-A476-5949-069C-B308EC508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6E8D6DA6-703F-10D3-853C-82E4F1047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85C6576-8705-E510-ECB3-BB1488930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D610D8-7B56-581C-F347-FC1E0623184A}"/>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B878F551-015D-E387-2AA4-C69B5AC456B3}"/>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146221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88109D59-EFA1-7251-6E0D-771D0525AEE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9467D43-26CD-0556-B6B2-19EB8CD6C258}"/>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39467D43-26CD-0556-B6B2-19EB8CD6C258}"/>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A0D600-1955-C6B6-28F4-288FE1EFBA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0A32D5B0-47E8-4473-70BF-065E619378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5F2415FE-0992-22EB-60E5-EB974313DC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37848"/>
            <a:ext cx="3657597" cy="2438398"/>
          </a:xfrm>
          <a:prstGeom prst="rect">
            <a:avLst/>
          </a:prstGeom>
        </p:spPr>
      </p:pic>
      <p:pic>
        <p:nvPicPr>
          <p:cNvPr id="9" name="Picture 1">
            <a:extLst>
              <a:ext uri="{FF2B5EF4-FFF2-40B4-BE49-F238E27FC236}">
                <a16:creationId xmlns:a16="http://schemas.microsoft.com/office/drawing/2014/main" id="{9AB784A8-2C0C-8057-995A-63E6D6B1F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08A924D7-D30A-0537-A776-8342816FB0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DA17235-E3B3-7C3B-A0B8-950B541987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54B4AF-F889-E3F4-CFC7-E8B936AD20A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30D39672-391B-C37E-93AB-451449DE159E}"/>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 name="TextBox 2">
            <a:extLst>
              <a:ext uri="{FF2B5EF4-FFF2-40B4-BE49-F238E27FC236}">
                <a16:creationId xmlns:a16="http://schemas.microsoft.com/office/drawing/2014/main" id="{39DD7B27-7D79-E561-B4F8-D50AC860C210}"/>
              </a:ext>
            </a:extLst>
          </p:cNvPr>
          <p:cNvSpPr txBox="1"/>
          <p:nvPr/>
        </p:nvSpPr>
        <p:spPr>
          <a:xfrm>
            <a:off x="51898" y="834347"/>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ldhabi" panose="01000000000000000000" pitchFamily="2" charset="-78"/>
                <a:ea typeface="+mn-ea"/>
                <a:cs typeface="Aldhabi" panose="01000000000000000000" pitchFamily="2" charset="-78"/>
              </a:rPr>
              <a:t>IpOpt</a:t>
            </a:r>
            <a:endPar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endParaRPr>
          </a:p>
        </p:txBody>
      </p:sp>
      <p:sp>
        <p:nvSpPr>
          <p:cNvPr id="6" name="TextBox 5">
            <a:extLst>
              <a:ext uri="{FF2B5EF4-FFF2-40B4-BE49-F238E27FC236}">
                <a16:creationId xmlns:a16="http://schemas.microsoft.com/office/drawing/2014/main" id="{A96501B8-12BC-CFCC-E1E8-A7ACD01842BB}"/>
              </a:ext>
            </a:extLst>
          </p:cNvPr>
          <p:cNvSpPr txBox="1"/>
          <p:nvPr/>
        </p:nvSpPr>
        <p:spPr>
          <a:xfrm>
            <a:off x="24732" y="3663322"/>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Juniper</a:t>
            </a:r>
          </a:p>
        </p:txBody>
      </p:sp>
      <p:sp>
        <p:nvSpPr>
          <p:cNvPr id="7" name="TextBox 6">
            <a:extLst>
              <a:ext uri="{FF2B5EF4-FFF2-40B4-BE49-F238E27FC236}">
                <a16:creationId xmlns:a16="http://schemas.microsoft.com/office/drawing/2014/main" id="{508A79B0-40A8-FEF6-7373-0497A45D036C}"/>
              </a:ext>
            </a:extLst>
          </p:cNvPr>
          <p:cNvSpPr txBox="1"/>
          <p:nvPr/>
        </p:nvSpPr>
        <p:spPr>
          <a:xfrm>
            <a:off x="5470590" y="58534"/>
            <a:ext cx="5896348"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Minor difference between solver optimal decision variables</a:t>
            </a:r>
          </a:p>
        </p:txBody>
      </p:sp>
    </p:spTree>
    <p:extLst>
      <p:ext uri="{BB962C8B-B14F-4D97-AF65-F5344CB8AC3E}">
        <p14:creationId xmlns:p14="http://schemas.microsoft.com/office/powerpoint/2010/main" val="3894147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Three Steps for Optimization Implementation </a:t>
            </a:r>
            <a:r>
              <a:rPr lang="en-US" b="0" dirty="0">
                <a:solidFill>
                  <a:schemeClr val="bg1">
                    <a:lumMod val="75000"/>
                  </a:schemeClr>
                </a:solidFill>
              </a:rPr>
              <a:t>(and what will be different for </a:t>
            </a:r>
            <a:r>
              <a:rPr lang="en-US" b="0" dirty="0">
                <a:solidFill>
                  <a:srgbClr val="C2A1D3"/>
                </a:solidFill>
              </a:rPr>
              <a:t>DDP</a:t>
            </a:r>
            <a:r>
              <a:rPr lang="en-US" b="0" dirty="0">
                <a:solidFill>
                  <a:schemeClr val="bg1">
                    <a:lumMod val="75000"/>
                  </a:schemeClr>
                </a:solidFill>
              </a:rPr>
              <a:t>)</a:t>
            </a:r>
            <a:r>
              <a:rPr lang="en-US" dirty="0"/>
              <a:t>:</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pPr marL="640080" lvl="1" indent="-457200">
              <a:buFont typeface="+mj-lt"/>
              <a:buAutoNum type="arabicPeriod"/>
            </a:pPr>
            <a:r>
              <a:rPr lang="en-US" dirty="0">
                <a:solidFill>
                  <a:srgbClr val="C2A1D3"/>
                </a:solidFill>
              </a:rPr>
              <a:t>[No change] </a:t>
            </a:r>
            <a:r>
              <a:rPr lang="en-US" dirty="0"/>
              <a:t>Loading Simulation Configuration from OpenDSS (.</a:t>
            </a:r>
            <a:r>
              <a:rPr lang="en-US" dirty="0" err="1"/>
              <a:t>dss</a:t>
            </a:r>
            <a:r>
              <a:rPr lang="en-US" dirty="0"/>
              <a:t>) files, Pre-optimization housekeeping</a:t>
            </a:r>
          </a:p>
          <a:p>
            <a:pPr marL="640080" lvl="1" indent="-457200">
              <a:buFont typeface="+mj-lt"/>
              <a:buAutoNum type="arabicPeriod"/>
            </a:pPr>
            <a:r>
              <a:rPr lang="en-US" dirty="0">
                <a:solidFill>
                  <a:srgbClr val="C2A1D3"/>
                </a:solidFill>
              </a:rPr>
              <a:t>[Some change] </a:t>
            </a:r>
            <a:r>
              <a:rPr lang="en-US" dirty="0"/>
              <a:t>Optimization Routine (Temporally brute forced optimization now verified, can be used as ‘Benchmark’ result for checking Optimality Gap)</a:t>
            </a:r>
          </a:p>
          <a:p>
            <a:pPr marL="640080" lvl="1" indent="-457200">
              <a:buFont typeface="+mj-lt"/>
              <a:buAutoNum type="arabicPeriod"/>
            </a:pPr>
            <a:r>
              <a:rPr lang="en-US" dirty="0">
                <a:solidFill>
                  <a:srgbClr val="C2A1D3"/>
                </a:solidFill>
              </a:rPr>
              <a:t>[No change] </a:t>
            </a:r>
            <a:r>
              <a:rPr lang="en-US" dirty="0"/>
              <a:t>Post Optimization result validation via </a:t>
            </a:r>
            <a:r>
              <a:rPr lang="en-US" dirty="0" err="1"/>
              <a:t>OpenDSSDirect</a:t>
            </a:r>
            <a:endParaRPr lang="en-US" dirty="0"/>
          </a:p>
        </p:txBody>
      </p:sp>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2"/>
          <a:stretch>
            <a:fillRect/>
          </a:stretch>
        </p:blipFill>
        <p:spPr>
          <a:xfrm>
            <a:off x="275040" y="4168664"/>
            <a:ext cx="3134713" cy="183647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0" y="6211669"/>
                <a:ext cx="3589646" cy="646331"/>
              </a:xfrm>
              <a:prstGeom prst="rect">
                <a:avLst/>
              </a:prstGeom>
              <a:noFill/>
            </p:spPr>
            <p:txBody>
              <a:bodyPr wrap="square" rtlCol="0">
                <a:spAutoFit/>
              </a:bodyPr>
              <a:lstStyle/>
              <a:p>
                <a:pPr algn="ctr"/>
                <a:r>
                  <a:rPr lang="en-US" dirty="0">
                    <a:solidFill>
                      <a:schemeClr val="bg1"/>
                    </a:solidFill>
                  </a:rPr>
                  <a:t>Initial Test System: 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0" y="6211669"/>
                <a:ext cx="3589646" cy="646331"/>
              </a:xfrm>
              <a:prstGeom prst="rect">
                <a:avLst/>
              </a:prstGeom>
              <a:blipFill>
                <a:blip r:embed="rId3"/>
                <a:stretch>
                  <a:fillRect l="-340" t="-5660" r="-509" b="-141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993B5B0-F37B-C092-E0CD-90F4F1E8ACFF}"/>
              </a:ext>
            </a:extLst>
          </p:cNvPr>
          <p:cNvSpPr txBox="1"/>
          <p:nvPr/>
        </p:nvSpPr>
        <p:spPr>
          <a:xfrm>
            <a:off x="5655469" y="4650733"/>
            <a:ext cx="3748589" cy="584775"/>
          </a:xfrm>
          <a:prstGeom prst="rect">
            <a:avLst/>
          </a:prstGeom>
          <a:solidFill>
            <a:srgbClr val="9558B2">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Now onto writing the script for DDP optimization routine ..</a:t>
            </a:r>
          </a:p>
        </p:txBody>
      </p:sp>
    </p:spTree>
    <p:extLst>
      <p:ext uri="{BB962C8B-B14F-4D97-AF65-F5344CB8AC3E}">
        <p14:creationId xmlns:p14="http://schemas.microsoft.com/office/powerpoint/2010/main" val="396353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6F1BD108-8E67-526A-3608-0D9347F1EAA6}"/>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1B3B9C82-BDA6-D7A8-60A8-557C1185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83C7B48D-91E1-50C9-F045-F03F5BD7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8D65D196-CB5A-A5C6-DC44-0B11F5B4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DC51A-7437-30AB-D105-117F25FCF64B}"/>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55F53E-A521-C68D-C944-C213EE0B5949}"/>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C293E2-E5AB-31A6-CBB1-746074C13F25}"/>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27F62A3-F279-6C38-C7BE-4A5EAC4E2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9370"/>
            <a:ext cx="4743484" cy="2917127"/>
          </a:xfrm>
          <a:prstGeom prst="rect">
            <a:avLst/>
          </a:prstGeom>
        </p:spPr>
      </p:pic>
      <p:pic>
        <p:nvPicPr>
          <p:cNvPr id="15" name="Picture 14">
            <a:extLst>
              <a:ext uri="{FF2B5EF4-FFF2-40B4-BE49-F238E27FC236}">
                <a16:creationId xmlns:a16="http://schemas.microsoft.com/office/drawing/2014/main" id="{6EA11AC6-B68E-55B6-57E2-280D6D179164}"/>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501910"/>
            <a:ext cx="5703817" cy="312662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97A143-FFE5-C91D-1EA4-A09AEB3A0185}"/>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1397A143-FFE5-C91D-1EA4-A09AEB3A0185}"/>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902054-16B9-85EB-3412-5EEDFD924B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06005"/>
            <a:ext cx="3777657" cy="905123"/>
          </a:xfrm>
          <a:prstGeom prst="rect">
            <a:avLst/>
          </a:prstGeom>
        </p:spPr>
      </p:pic>
      <p:sp>
        <p:nvSpPr>
          <p:cNvPr id="6" name="TextBox 5">
            <a:extLst>
              <a:ext uri="{FF2B5EF4-FFF2-40B4-BE49-F238E27FC236}">
                <a16:creationId xmlns:a16="http://schemas.microsoft.com/office/drawing/2014/main" id="{D7C290DB-B5FD-E329-A3E0-370C51E835FC}"/>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03A43316-47ED-D7B0-8C09-617DB39BFDD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E0BE8C0B-6534-3BC0-E3FF-1593B28B28D6}"/>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10EBC0D0-9903-AB37-D4F7-FA62EB2BA1B1}"/>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CA81170-115F-3DE5-6D60-92DBE1D5DE3F}"/>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A08732-25F6-809E-DB17-361D02B1FF4D}"/>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DBAF3F06-0409-8F9C-A984-8D07EA761564}"/>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13DD47FB-9767-6010-A7CB-D8946F6D6D5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8D748EC8-A9CD-D68C-FF26-67393CFB7639}"/>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E8BBE4E5-EF4E-2908-85CC-211D0D308982}"/>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B33BFC0A-4EF2-4324-F2FE-C53B28C96867}"/>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E195F806-75C5-B73E-D53F-688317045A47}"/>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EB96BC6E-FA61-ED34-D9AC-FD75E909D701}"/>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E6929D0C-9E42-4D47-BB93-A4462A5A62F3}"/>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880155A-A8B0-5F06-4331-A93CF33E2214}"/>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764EBC55-ED73-7DF0-05DE-51BD0679EBBF}"/>
              </a:ext>
            </a:extLst>
          </p:cNvPr>
          <p:cNvSpPr txBox="1"/>
          <p:nvPr/>
        </p:nvSpPr>
        <p:spPr>
          <a:xfrm>
            <a:off x="10263011" y="5915482"/>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 name="TextBox 2">
            <a:extLst>
              <a:ext uri="{FF2B5EF4-FFF2-40B4-BE49-F238E27FC236}">
                <a16:creationId xmlns:a16="http://schemas.microsoft.com/office/drawing/2014/main" id="{78140BA1-EE6C-0975-6D05-550C7DA30A89}"/>
              </a:ext>
            </a:extLst>
          </p:cNvPr>
          <p:cNvSpPr txBox="1"/>
          <p:nvPr/>
        </p:nvSpPr>
        <p:spPr>
          <a:xfrm>
            <a:off x="8517615" y="5700038"/>
            <a:ext cx="2650921" cy="215444"/>
          </a:xfrm>
          <a:prstGeom prst="rect">
            <a:avLst/>
          </a:prstGeom>
          <a:solidFill>
            <a:srgbClr val="C00000">
              <a:alpha val="36078"/>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rbel"/>
                <a:ea typeface="+mn-ea"/>
                <a:cs typeface="+mn-cs"/>
              </a:rPr>
              <a:t>Weirdly high discrepancy in voltage (will be investigated)</a:t>
            </a:r>
          </a:p>
        </p:txBody>
      </p:sp>
    </p:spTree>
    <p:extLst>
      <p:ext uri="{BB962C8B-B14F-4D97-AF65-F5344CB8AC3E}">
        <p14:creationId xmlns:p14="http://schemas.microsoft.com/office/powerpoint/2010/main" val="405249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E8465763-F375-6228-A462-4C143CD1602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4A22AE5-0A76-112B-9264-0FB0BCC4634E}"/>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F4A22AE5-0A76-112B-9264-0FB0BCC4634E}"/>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620FC9-E8DB-CEF8-DC41-DC539485D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D06BA15D-56F2-1BD5-58DC-731C2BB41D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6"/>
          </a:xfrm>
          <a:prstGeom prst="rect">
            <a:avLst/>
          </a:prstGeom>
        </p:spPr>
      </p:pic>
      <p:pic>
        <p:nvPicPr>
          <p:cNvPr id="5" name="Picture 4">
            <a:extLst>
              <a:ext uri="{FF2B5EF4-FFF2-40B4-BE49-F238E27FC236}">
                <a16:creationId xmlns:a16="http://schemas.microsoft.com/office/drawing/2014/main" id="{BA5FB80F-9875-65D5-1001-52BC190D4C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DE018EAC-3A1B-763F-0A96-182F9E919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C8BA595E-D920-4142-E603-5D1195922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152F021F-02E8-B6DC-81B9-01ECA4ADDE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3B738B-BFF9-E83F-4CC4-8B61164BB6CD}"/>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9CC35CC0-D59B-E83B-32C7-350CBAAE575A}"/>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3752790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7"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clrChange>
              <a:clrFrom>
                <a:srgbClr val="9A9CD5"/>
              </a:clrFrom>
              <a:clrTo>
                <a:srgbClr val="9A9CD5">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487762"/>
            <a:ext cx="5703817" cy="3154923"/>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A296C816-BC8B-73F5-8BE7-CD691797F726}"/>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4CFA22BA-744A-60A9-CA1B-1F7A8FF006F2}"/>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3" name="TextBox 32">
            <a:extLst>
              <a:ext uri="{FF2B5EF4-FFF2-40B4-BE49-F238E27FC236}">
                <a16:creationId xmlns:a16="http://schemas.microsoft.com/office/drawing/2014/main" id="{ECAD167C-11D6-2B17-4B2D-47481BE248B3}"/>
              </a:ext>
            </a:extLst>
          </p:cNvPr>
          <p:cNvSpPr txBox="1"/>
          <p:nvPr/>
        </p:nvSpPr>
        <p:spPr>
          <a:xfrm>
            <a:off x="10057416" y="5781876"/>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4" name="Rectangle 33">
            <a:extLst>
              <a:ext uri="{FF2B5EF4-FFF2-40B4-BE49-F238E27FC236}">
                <a16:creationId xmlns:a16="http://schemas.microsoft.com/office/drawing/2014/main" id="{599DB561-5AF6-D827-2AF6-344140154586}"/>
              </a:ext>
            </a:extLst>
          </p:cNvPr>
          <p:cNvSpPr/>
          <p:nvPr/>
        </p:nvSpPr>
        <p:spPr>
          <a:xfrm>
            <a:off x="6166605" y="5721394"/>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1A1BAD07-1EC8-777F-7BF9-8AB602556CC2}"/>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323EDE9-43E1-7519-3B82-3E23CDF0A6CE}"/>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E27A8945-0F7E-D63E-2FAA-8A89146F25D6}"/>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Tree>
    <p:extLst>
      <p:ext uri="{BB962C8B-B14F-4D97-AF65-F5344CB8AC3E}">
        <p14:creationId xmlns:p14="http://schemas.microsoft.com/office/powerpoint/2010/main" val="3647397014"/>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TotalTime>
  <Words>2181</Words>
  <Application>Microsoft Office PowerPoint</Application>
  <PresentationFormat>Widescreen</PresentationFormat>
  <Paragraphs>160</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Aldhabi</vt:lpstr>
      <vt:lpstr>Aptos</vt:lpstr>
      <vt:lpstr>Arial</vt:lpstr>
      <vt:lpstr>Calibri</vt:lpstr>
      <vt:lpstr>Cambria Math</vt:lpstr>
      <vt:lpstr>Corbel</vt:lpstr>
      <vt:lpstr>Courier New</vt:lpstr>
      <vt:lpstr>Tw Cen MT</vt:lpstr>
      <vt:lpstr>Office Theme</vt:lpstr>
      <vt:lpstr>Scalable Multi-Period Optimal Power Flow for Active Power Distribution Systems or simply, Scalable MP-OPF in ADS</vt:lpstr>
      <vt:lpstr>IEEE123_1ph: MPCOPF Run for T=24, PV=20%, Batt=30%</vt:lpstr>
      <vt:lpstr>IEEE123_1ph: MPCOPF Run for T=24, PV=20%, Batt=30%</vt:lpstr>
      <vt:lpstr>IEEE123_1ph: MPCOPF Run for T=24, PV=20%, Batt=30%</vt:lpstr>
      <vt:lpstr>Three Steps for Optimization Implementation (and what will be different for DDP):</vt:lpstr>
      <vt:lpstr>Latest Slides End Here. Previous Slides Follow.</vt:lpstr>
      <vt:lpstr>IEEE123_1ph: MPCOPF Run for T=12, PV=20%, Batt=30%</vt:lpstr>
      <vt:lpstr>IEEE123_1ph: MPCOPF Run for T=12, PV=20%, Batt=30%</vt:lpstr>
      <vt:lpstr>ADS10_1ph: MPCOPF Run for T=24, PV=25%, Batt=25%</vt:lpstr>
      <vt:lpstr>ADS10_1ph: MPCOPF Run for T=24, PV=25%, Batt=25%</vt:lpstr>
      <vt:lpstr>DDP for MPOPF for ADS Workflow</vt:lpstr>
      <vt:lpstr>DDP for MPOPF for ADS Workflow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Jha, Aryan Ritwajeet</dc:creator>
  <cp:lastModifiedBy>Jha, Aryan Ritwajeet</cp:lastModifiedBy>
  <cp:revision>1</cp:revision>
  <dcterms:created xsi:type="dcterms:W3CDTF">2024-11-08T22:04:07Z</dcterms:created>
  <dcterms:modified xsi:type="dcterms:W3CDTF">2024-11-13T10:02:34Z</dcterms:modified>
</cp:coreProperties>
</file>